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34"/>
  </p:notesMasterIdLst>
  <p:sldIdLst>
    <p:sldId id="256" r:id="rId2"/>
    <p:sldId id="335" r:id="rId3"/>
    <p:sldId id="320" r:id="rId4"/>
    <p:sldId id="284" r:id="rId5"/>
    <p:sldId id="315" r:id="rId6"/>
    <p:sldId id="328" r:id="rId7"/>
    <p:sldId id="280" r:id="rId8"/>
    <p:sldId id="327" r:id="rId9"/>
    <p:sldId id="307" r:id="rId10"/>
    <p:sldId id="265" r:id="rId11"/>
    <p:sldId id="281" r:id="rId12"/>
    <p:sldId id="308" r:id="rId13"/>
    <p:sldId id="316" r:id="rId14"/>
    <p:sldId id="309" r:id="rId15"/>
    <p:sldId id="310" r:id="rId16"/>
    <p:sldId id="288" r:id="rId17"/>
    <p:sldId id="285" r:id="rId18"/>
    <p:sldId id="292" r:id="rId19"/>
    <p:sldId id="287" r:id="rId20"/>
    <p:sldId id="322" r:id="rId21"/>
    <p:sldId id="293" r:id="rId22"/>
    <p:sldId id="289" r:id="rId23"/>
    <p:sldId id="290" r:id="rId24"/>
    <p:sldId id="329" r:id="rId25"/>
    <p:sldId id="323" r:id="rId26"/>
    <p:sldId id="324" r:id="rId27"/>
    <p:sldId id="325" r:id="rId28"/>
    <p:sldId id="331" r:id="rId29"/>
    <p:sldId id="336" r:id="rId30"/>
    <p:sldId id="337" r:id="rId31"/>
    <p:sldId id="339" r:id="rId32"/>
    <p:sldId id="30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Alfaro" initials="EA" lastIdx="2" clrIdx="0">
    <p:extLst>
      <p:ext uri="{19B8F6BF-5375-455C-9EA6-DF929625EA0E}">
        <p15:presenceInfo xmlns:p15="http://schemas.microsoft.com/office/powerpoint/2012/main" userId="732524268038284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4"/>
    <p:restoredTop sz="93673"/>
  </p:normalViewPr>
  <p:slideViewPr>
    <p:cSldViewPr snapToGrid="0">
      <p:cViewPr varScale="1">
        <p:scale>
          <a:sx n="133" d="100"/>
          <a:sy n="133" d="100"/>
        </p:scale>
        <p:origin x="118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06T19:24:27.351" idx="2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9726A-A24A-8A44-9AE7-E52C8A90B4C2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06169-3D98-934D-95D9-1FA9333CCF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3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06169-3D98-934D-95D9-1FA9333CCFA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7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06169-3D98-934D-95D9-1FA9333CCFA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9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10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1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46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52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42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1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5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3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1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4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2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1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0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1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8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7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7F76B3-E614-481F-BBFF-A171FDA5B9E5}" type="datetimeFigureOut">
              <a:rPr lang="en-US" smtClean="0"/>
              <a:t>1/22/26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5B57C1-E459-4F11-8D4E-8AD683513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53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  <p:sldLayoutId id="214748407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Erica Alfaro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6B39E8-4DA1-4FF3-91A2-9F1298DBF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" y="-996081"/>
            <a:ext cx="11768328" cy="7854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36EC3A-6FC9-456D-AD23-321EC220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" y="229438"/>
            <a:ext cx="3791002" cy="21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.xx.fbcdn.net/t31.0-8/240031_205877552782528_589881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91" y="0"/>
            <a:ext cx="5173218" cy="672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content.xx.fbcdn.net/v/t1.0-9/387069_420483764655238_420268696_n.jpg?oh=e9e5b38db310f1ffe02e1e546fd8957a&amp;oe=58A078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75" y="3250128"/>
            <a:ext cx="5064368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N MARCOS logo">
            <a:extLst>
              <a:ext uri="{FF2B5EF4-FFF2-40B4-BE49-F238E27FC236}">
                <a16:creationId xmlns:a16="http://schemas.microsoft.com/office/drawing/2014/main" id="{70989649-FCAA-2446-AE04-2D3B33D3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1" y="342900"/>
            <a:ext cx="63500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66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A6980D-1448-E749-B4AF-8799F4652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76" y="0"/>
            <a:ext cx="9624447" cy="6858000"/>
          </a:xfrm>
        </p:spPr>
      </p:pic>
    </p:spTree>
    <p:extLst>
      <p:ext uri="{BB962C8B-B14F-4D97-AF65-F5344CB8AC3E}">
        <p14:creationId xmlns:p14="http://schemas.microsoft.com/office/powerpoint/2010/main" val="3255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2719-CA7E-FB42-8046-890749F6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87278-B5B8-B243-AECD-F0CF407D8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BF5FE-F703-F341-BF68-D63D080E3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1"/>
            <a:ext cx="12290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4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EB3EC5-63A2-7740-841A-D00B3B5D9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4" y="0"/>
            <a:ext cx="10212992" cy="6858000"/>
          </a:xfrm>
        </p:spPr>
      </p:pic>
    </p:spTree>
    <p:extLst>
      <p:ext uri="{BB962C8B-B14F-4D97-AF65-F5344CB8AC3E}">
        <p14:creationId xmlns:p14="http://schemas.microsoft.com/office/powerpoint/2010/main" val="181491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772B67-FA5D-6945-8F99-5A19EF37B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72" y="139587"/>
            <a:ext cx="8701705" cy="6578825"/>
          </a:xfrm>
        </p:spPr>
      </p:pic>
    </p:spTree>
    <p:extLst>
      <p:ext uri="{BB962C8B-B14F-4D97-AF65-F5344CB8AC3E}">
        <p14:creationId xmlns:p14="http://schemas.microsoft.com/office/powerpoint/2010/main" val="293501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8D19BEE-5D53-46F0-9EDE-1E73CBB15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38" y="982817"/>
            <a:ext cx="5442010" cy="5253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02E285-2A84-4ACB-A0DB-C05C1257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2" y="1864425"/>
            <a:ext cx="5482951" cy="38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58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867DE2-12FC-43E4-A8F0-F4C67E72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70" y="1369547"/>
            <a:ext cx="5136390" cy="4112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72B86-709B-460D-BE6B-0A5623A6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223" y="806875"/>
            <a:ext cx="3767677" cy="52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3A3ABA-E93D-43F6-A920-FFAE12566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1246" cy="6858000"/>
          </a:xfrm>
        </p:spPr>
      </p:pic>
    </p:spTree>
    <p:extLst>
      <p:ext uri="{BB962C8B-B14F-4D97-AF65-F5344CB8AC3E}">
        <p14:creationId xmlns:p14="http://schemas.microsoft.com/office/powerpoint/2010/main" val="3223779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E7936A-09F7-43BC-BD9D-14DB93F6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911" y="-491"/>
            <a:ext cx="4941709" cy="68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9" descr="A child standing in a room&#10;&#10;AI-generated content may be incorrect.">
            <a:extLst>
              <a:ext uri="{FF2B5EF4-FFF2-40B4-BE49-F238E27FC236}">
                <a16:creationId xmlns:a16="http://schemas.microsoft.com/office/drawing/2014/main" id="{9E0E23A2-2FA6-BD30-0EFA-AEE2EC8A4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" b="2"/>
          <a:stretch>
            <a:fillRect/>
          </a:stretch>
        </p:blipFill>
        <p:spPr>
          <a:xfrm>
            <a:off x="643466" y="643467"/>
            <a:ext cx="5372100" cy="5571066"/>
          </a:xfrm>
          <a:prstGeom prst="rect">
            <a:avLst/>
          </a:prstGeom>
        </p:spPr>
      </p:pic>
      <p:pic>
        <p:nvPicPr>
          <p:cNvPr id="10" name="Picture 9" descr="A group of houses on a hill&#10;&#10;AI-generated content may be incorrect.">
            <a:extLst>
              <a:ext uri="{FF2B5EF4-FFF2-40B4-BE49-F238E27FC236}">
                <a16:creationId xmlns:a16="http://schemas.microsoft.com/office/drawing/2014/main" id="{DD8BB6D4-63ED-6B62-9143-DDAACC008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6" r="-2" b="-2"/>
          <a:stretch>
            <a:fillRect/>
          </a:stretch>
        </p:blipFill>
        <p:spPr>
          <a:xfrm>
            <a:off x="6176435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69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795962-9BDB-8343-99C6-9FF4C82C4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4" y="0"/>
            <a:ext cx="10401076" cy="6858000"/>
          </a:xfrm>
        </p:spPr>
      </p:pic>
    </p:spTree>
    <p:extLst>
      <p:ext uri="{BB962C8B-B14F-4D97-AF65-F5344CB8AC3E}">
        <p14:creationId xmlns:p14="http://schemas.microsoft.com/office/powerpoint/2010/main" val="73548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B9C18B-A9E7-4CC4-B443-7281FAAE6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42" y="2411028"/>
            <a:ext cx="6471858" cy="4318985"/>
          </a:xfrm>
          <a:prstGeom prst="rect">
            <a:avLst/>
          </a:prstGeom>
        </p:spPr>
      </p:pic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422D6ECC-7855-4709-826C-E51D32D2A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56" y="189924"/>
            <a:ext cx="6473240" cy="4318985"/>
          </a:xfrm>
        </p:spPr>
      </p:pic>
    </p:spTree>
    <p:extLst>
      <p:ext uri="{BB962C8B-B14F-4D97-AF65-F5344CB8AC3E}">
        <p14:creationId xmlns:p14="http://schemas.microsoft.com/office/powerpoint/2010/main" val="1556760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02F08B-9737-46A6-9420-351AFF34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531" y="507518"/>
            <a:ext cx="4789872" cy="5842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0ECCB-7F17-EE94-C2D3-CF41476AD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1" y="152817"/>
            <a:ext cx="6215677" cy="4523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8F591-9D56-8A20-EBA2-493DA01F6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" y="3666312"/>
            <a:ext cx="6788604" cy="31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1D111-1AA5-4687-A288-DE3D929E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3" y="135866"/>
            <a:ext cx="2243231" cy="2927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B3C1C5-B5BF-BABF-08B2-EDB9C718A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25" y="2807519"/>
            <a:ext cx="4976225" cy="3979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CE28D-54C9-D59C-3E5D-53024430B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3" y="3199670"/>
            <a:ext cx="4026655" cy="3363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14748-0A03-6E17-9172-DFFDF6FFC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14" y="0"/>
            <a:ext cx="4213637" cy="3166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89A495-1F2C-C45D-1EC5-DB0EEC416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509">
            <a:off x="6770372" y="61925"/>
            <a:ext cx="2695558" cy="33661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74D0B7-ED92-71DC-0163-EFA6EEDEE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72">
            <a:off x="4448540" y="3327468"/>
            <a:ext cx="2600084" cy="32359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290BC2-1CFE-AE4F-8CE1-CDA42D8DC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192">
            <a:off x="9593166" y="230211"/>
            <a:ext cx="2411264" cy="31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1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2E21317-E9CD-AE7B-2449-8F9BEB83B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89" y="255139"/>
            <a:ext cx="5387503" cy="634772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B5D208-6816-F2F7-82D1-37A3C5545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65" y="1435969"/>
            <a:ext cx="2776872" cy="35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9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C23CFF-3742-E64D-9868-EF2C1B5A9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5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A702D-878B-B194-37D0-1412F50E0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0"/>
            <a:ext cx="7137065" cy="67231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CD5A8-251B-0B03-7AEF-0C551041B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003" y="1298008"/>
            <a:ext cx="3285779" cy="322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1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1B0FDE-B3C1-E13B-9E88-5A293495A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3" y="9625"/>
            <a:ext cx="5432131" cy="67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66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6486-8B7B-FA59-C633-3D044544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849854"/>
            <a:ext cx="11174930" cy="494134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How was I able to transform adversity into purpose?</a:t>
            </a: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948888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7E706-3181-076B-58F8-FE85EE24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08523"/>
            <a:ext cx="10623883" cy="49826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Resilience Grows with Guidance </a:t>
            </a:r>
          </a:p>
        </p:txBody>
      </p:sp>
    </p:spTree>
    <p:extLst>
      <p:ext uri="{BB962C8B-B14F-4D97-AF65-F5344CB8AC3E}">
        <p14:creationId xmlns:p14="http://schemas.microsoft.com/office/powerpoint/2010/main" val="300971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56DC-933D-FB48-B161-C7C2A03E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40016-A519-BF4A-BCB6-259CE5D63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2280F-7B9A-1843-A590-AAA20F622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5" y="181586"/>
            <a:ext cx="11490850" cy="64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9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C17F3-6763-EAA1-A2DD-526F677A8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41659"/>
            <a:ext cx="10768262" cy="4549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Empathy and presence make you feel seen </a:t>
            </a:r>
          </a:p>
        </p:txBody>
      </p:sp>
    </p:spTree>
    <p:extLst>
      <p:ext uri="{BB962C8B-B14F-4D97-AF65-F5344CB8AC3E}">
        <p14:creationId xmlns:p14="http://schemas.microsoft.com/office/powerpoint/2010/main" val="54481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150A1-44C3-D639-C704-91423B704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2C491-7D83-B9F4-7BFA-7C21973A3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41659"/>
            <a:ext cx="10768262" cy="4549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                  Hope begins when we no longer feel alone.</a:t>
            </a:r>
          </a:p>
        </p:txBody>
      </p:sp>
    </p:spTree>
    <p:extLst>
      <p:ext uri="{BB962C8B-B14F-4D97-AF65-F5344CB8AC3E}">
        <p14:creationId xmlns:p14="http://schemas.microsoft.com/office/powerpoint/2010/main" val="812921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B61CE-D406-32CC-39E9-CCD77DE0C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04" y="6020170"/>
            <a:ext cx="501896" cy="50189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66E28C-F1BD-FBB6-EFA7-2E160F242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35" y="6020588"/>
            <a:ext cx="501896" cy="5014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C1395C-CB8D-F68C-42A5-544CBC582C43}"/>
              </a:ext>
            </a:extLst>
          </p:cNvPr>
          <p:cNvSpPr txBox="1"/>
          <p:nvPr/>
        </p:nvSpPr>
        <p:spPr>
          <a:xfrm>
            <a:off x="5594279" y="6002791"/>
            <a:ext cx="4792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alfaroerica47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BD331B-F745-E441-EAA7-3907CE603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29" y="0"/>
            <a:ext cx="457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E3DB0-51C2-C8BC-AE44-E40710353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89" y="4204139"/>
            <a:ext cx="2222438" cy="2222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A4DC-31BF-CA5D-9412-E35E942599FB}"/>
              </a:ext>
            </a:extLst>
          </p:cNvPr>
          <p:cNvSpPr txBox="1"/>
          <p:nvPr/>
        </p:nvSpPr>
        <p:spPr>
          <a:xfrm>
            <a:off x="4899495" y="1847929"/>
            <a:ext cx="7292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Resilience grows when guidance replaces fear, empathy replaces silence, and presence reminds us we’re not alone</a:t>
            </a:r>
            <a:r>
              <a:rPr lang="en-US" sz="4000" dirty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7575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C6D4D9-B35E-0F9E-C7CE-3430DF9C1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307" y="879288"/>
            <a:ext cx="6832814" cy="51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12C8-C347-BE4C-B611-232052837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4B307-AE6B-884D-8CC9-7C2804B38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" y="0"/>
            <a:ext cx="1203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75A9F8E-463E-9FD2-84A3-28FBCD109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0" y="0"/>
            <a:ext cx="4588979" cy="6885193"/>
          </a:xfrm>
        </p:spPr>
      </p:pic>
    </p:spTree>
    <p:extLst>
      <p:ext uri="{BB962C8B-B14F-4D97-AF65-F5344CB8AC3E}">
        <p14:creationId xmlns:p14="http://schemas.microsoft.com/office/powerpoint/2010/main" val="3363349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316584-2B03-11C7-F0BE-BBE43964C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80" y="0"/>
            <a:ext cx="4973820" cy="67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6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C32F6-BFF4-E50D-6D6D-E16878B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57" y="-294595"/>
            <a:ext cx="4295683" cy="3723595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85915FE-5E11-C414-67C2-5DC19EFE2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00" y="2367093"/>
            <a:ext cx="9328999" cy="43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6C7DE-C891-E640-A0DD-92A5484AF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65" y="0"/>
            <a:ext cx="4586772" cy="6858000"/>
          </a:xfrm>
        </p:spPr>
      </p:pic>
    </p:spTree>
    <p:extLst>
      <p:ext uri="{BB962C8B-B14F-4D97-AF65-F5344CB8AC3E}">
        <p14:creationId xmlns:p14="http://schemas.microsoft.com/office/powerpoint/2010/main" val="2338047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CE83B28E9A3F449E47614D6F9D9C1C" ma:contentTypeVersion="19" ma:contentTypeDescription="Create a new document." ma:contentTypeScope="" ma:versionID="dac71eca6c8d91afd5e0e25345362406">
  <xsd:schema xmlns:xsd="http://www.w3.org/2001/XMLSchema" xmlns:xs="http://www.w3.org/2001/XMLSchema" xmlns:p="http://schemas.microsoft.com/office/2006/metadata/properties" xmlns:ns2="69dfdf88-4dfb-416b-b9f5-84dee709fed5" xmlns:ns3="e88f6a02-be8e-42dd-8f18-29e9bf046cab" targetNamespace="http://schemas.microsoft.com/office/2006/metadata/properties" ma:root="true" ma:fieldsID="c078560de47aca679d4efd630e7591c4" ns2:_="" ns3:_="">
    <xsd:import namespace="69dfdf88-4dfb-416b-b9f5-84dee709fed5"/>
    <xsd:import namespace="e88f6a02-be8e-42dd-8f18-29e9bf046c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fdf88-4dfb-416b-b9f5-84dee709fed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c464901-3db1-4a69-976a-b3d05c76479e}" ma:internalName="TaxCatchAll" ma:showField="CatchAllData" ma:web="69dfdf88-4dfb-416b-b9f5-84dee709f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f6a02-be8e-42dd-8f18-29e9bf046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a3a3a8ba-62f0-462b-86d7-ebe049dd93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9dfdf88-4dfb-416b-b9f5-84dee709fed5">HQPDRIVE-74427511-154407</_dlc_DocId>
    <_dlc_DocIdUrl xmlns="69dfdf88-4dfb-416b-b9f5-84dee709fed5">
      <Url>https://hcpsocal.sharepoint.com/sites/HQPDrive/_layouts/15/DocIdRedir.aspx?ID=HQPDRIVE-74427511-154407</Url>
      <Description>HQPDRIVE-74427511-154407</Description>
    </_dlc_DocIdUrl>
    <TaxCatchAll xmlns="69dfdf88-4dfb-416b-b9f5-84dee709fed5" xsi:nil="true"/>
    <lcf76f155ced4ddcb4097134ff3c332f xmlns="e88f6a02-be8e-42dd-8f18-29e9bf046ca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4A956A-C9FE-4DB9-A663-FEB4D5EA9F3F}"/>
</file>

<file path=customXml/itemProps2.xml><?xml version="1.0" encoding="utf-8"?>
<ds:datastoreItem xmlns:ds="http://schemas.openxmlformats.org/officeDocument/2006/customXml" ds:itemID="{D78ABC25-7691-4720-95BB-0231288CBA0B}"/>
</file>

<file path=customXml/itemProps3.xml><?xml version="1.0" encoding="utf-8"?>
<ds:datastoreItem xmlns:ds="http://schemas.openxmlformats.org/officeDocument/2006/customXml" ds:itemID="{BC02FBC4-4620-4379-87EA-F40054B77B03}"/>
</file>

<file path=customXml/itemProps4.xml><?xml version="1.0" encoding="utf-8"?>
<ds:datastoreItem xmlns:ds="http://schemas.openxmlformats.org/officeDocument/2006/customXml" ds:itemID="{7CF11A76-CF2B-42AE-92EC-3880D833BFE3}"/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7222</TotalTime>
  <Words>57</Words>
  <Application>Microsoft Macintosh PowerPoint</Application>
  <PresentationFormat>Widescreen</PresentationFormat>
  <Paragraphs>9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California State University San Marcos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Story</dc:title>
  <dc:creator>Erica Alfaro</dc:creator>
  <cp:lastModifiedBy>Erica Alfaro</cp:lastModifiedBy>
  <cp:revision>51</cp:revision>
  <dcterms:created xsi:type="dcterms:W3CDTF">2016-11-02T02:33:03Z</dcterms:created>
  <dcterms:modified xsi:type="dcterms:W3CDTF">2026-01-26T03:53:06Z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0x01010048CE83B28E9A3F449E47614D6F9D9C1C</vt:lpwstr>
  </property>
  <property fmtid="{D5CDD505-2E9C-101B-9397-08002B2CF9AE}" pid="3" name="_dlc_DocIdItemGuid">
    <vt:lpwstr>6bc59a4d-7ab0-4377-bcff-02b301bec168</vt:lpwstr>
  </property>
</Properties>
</file>