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9CE48D-680A-C0D2-951F-B8976D3883CF}" v="1176" dt="2025-01-29T02:02:26.696"/>
    <p1510:client id="{544B7473-67CE-4F64-8D09-16E875EB4E72}" v="67" dt="2025-01-29T02:32:44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53371-abstract-lines-free-transparent-image-h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freepngimg.com/png/53371-abstract-lines-free-transparent-image-h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53371-abstract-lines-free-transparent-image-h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freepngimg.com/png/53371-abstract-lines-free-transparent-image-h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FA20-D660-B0C3-5E0C-6466527701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Housing, Homelessness, and Mental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D1B6AD-1D6E-A434-40B0-81B5C15573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Jessica Kramer</a:t>
            </a:r>
          </a:p>
          <a:p>
            <a:r>
              <a:rPr lang="en-US" dirty="0"/>
              <a:t>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33245D-89FE-88DF-97BB-D473AA996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27364"/>
          <a:stretch/>
        </p:blipFill>
        <p:spPr>
          <a:xfrm>
            <a:off x="2396468" y="4434495"/>
            <a:ext cx="6747531" cy="172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41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7C749-9F85-B311-9B67-321371370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154D4-FADD-5901-EE4C-19382FC93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9476" y="1533167"/>
            <a:ext cx="7323794" cy="453762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600" b="1" kern="100" dirty="0">
                <a:effectLst/>
                <a:latin typeface="Calibri"/>
                <a:ea typeface="Calibri"/>
                <a:cs typeface="Times New Roman"/>
              </a:rPr>
              <a:t>ADA Accommodation </a:t>
            </a:r>
            <a:r>
              <a:rPr lang="en-US" sz="2600" b="1" kern="100" dirty="0">
                <a:latin typeface="Calibri"/>
                <a:ea typeface="Calibri"/>
                <a:cs typeface="Times New Roman"/>
              </a:rPr>
              <a:t>–</a:t>
            </a:r>
            <a:endParaRPr lang="en-US" sz="2600" dirty="0"/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kern="100" dirty="0">
                <a:latin typeface="Calibri"/>
                <a:ea typeface="Calibri"/>
                <a:cs typeface="Times New Roman"/>
              </a:rPr>
              <a:t>Countywide</a:t>
            </a:r>
            <a:r>
              <a:rPr lang="en-US" sz="2600" kern="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2600" kern="100" dirty="0">
                <a:latin typeface="Calibri"/>
                <a:ea typeface="Calibri"/>
                <a:cs typeface="Times New Roman"/>
              </a:rPr>
              <a:t>we are not </a:t>
            </a:r>
            <a:r>
              <a:rPr lang="en-US" sz="2600" kern="100" dirty="0">
                <a:effectLst/>
                <a:latin typeface="Calibri"/>
                <a:ea typeface="Calibri"/>
                <a:cs typeface="Times New Roman"/>
              </a:rPr>
              <a:t>applying ADA accommodations </a:t>
            </a:r>
            <a:r>
              <a:rPr lang="en-US" sz="2600" kern="100" dirty="0">
                <a:latin typeface="Calibri"/>
                <a:ea typeface="Calibri"/>
                <a:cs typeface="Times New Roman"/>
              </a:rPr>
              <a:t>within behavioral health and primary care</a:t>
            </a:r>
            <a:endParaRPr lang="en-US" sz="2600" dirty="0"/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kern="100" dirty="0">
                <a:latin typeface="Calibri"/>
                <a:ea typeface="Calibri"/>
                <a:cs typeface="Times New Roman"/>
              </a:rPr>
              <a:t>No formal ADA Interactive Process  </a:t>
            </a:r>
            <a:endParaRPr lang="en-US" sz="2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en-US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air Housing Act ...">
            <a:extLst>
              <a:ext uri="{FF2B5EF4-FFF2-40B4-BE49-F238E27FC236}">
                <a16:creationId xmlns:a16="http://schemas.microsoft.com/office/drawing/2014/main" id="{AC6A4072-04CE-8259-8F53-4C63F1FD9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040284"/>
            <a:ext cx="3452869" cy="188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88102F4-3662-3DBE-3DB3-F806DE9D1B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27364"/>
          <a:stretch/>
        </p:blipFill>
        <p:spPr>
          <a:xfrm>
            <a:off x="-326105" y="4214489"/>
            <a:ext cx="3778974" cy="172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46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24AB02D-AA4C-D47F-648A-A28AFC654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27364"/>
          <a:stretch/>
        </p:blipFill>
        <p:spPr>
          <a:xfrm>
            <a:off x="-326105" y="4214489"/>
            <a:ext cx="3778974" cy="172223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87AD2-1057-C6CB-393A-A101EAAD9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3846" y="1127531"/>
            <a:ext cx="8126472" cy="490200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600" b="1" kern="100" dirty="0">
                <a:latin typeface="Calibri"/>
                <a:ea typeface="Calibri"/>
                <a:cs typeface="Times New Roman"/>
              </a:rPr>
              <a:t>ADA Interactive Process is:</a:t>
            </a:r>
            <a:endParaRPr lang="en-US" sz="2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Times New Roman"/>
              </a:rPr>
              <a:t>Person with a disability or representative requests accommodation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Times New Roman"/>
              </a:rPr>
              <a:t>Assessment for Reasonableness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Times New Roman"/>
              </a:rPr>
              <a:t>Trained or certified ADA coordinator creates a remedy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Times New Roman"/>
              </a:rPr>
              <a:t>Ongoing process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6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Times New Roman"/>
              </a:rPr>
              <a:t>Like HR a file of the accommodation is kept for reference</a:t>
            </a:r>
            <a:endParaRPr lang="en-US" sz="2600" kern="1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Employers' Top 10 Factors to Successful Reasonable Accommodations Outcomes  - Mid-Atlantic ADA Center">
            <a:extLst>
              <a:ext uri="{FF2B5EF4-FFF2-40B4-BE49-F238E27FC236}">
                <a16:creationId xmlns:a16="http://schemas.microsoft.com/office/drawing/2014/main" id="{8EDB38BA-FBF9-9FA2-1F63-2CDB958D5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84502"/>
            <a:ext cx="3458220" cy="377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48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E3D8D-0391-FAE0-AEE7-8E8885236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75791-2B85-A794-D7AE-39763293C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69322" y="1409414"/>
            <a:ext cx="7315200" cy="338946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800" b="1" kern="100" dirty="0">
                <a:latin typeface="Calibri"/>
                <a:ea typeface="Calibri"/>
                <a:cs typeface="Times New Roman"/>
              </a:rPr>
              <a:t>Impact: Homeless Recovery and Housing</a:t>
            </a:r>
            <a:r>
              <a:rPr lang="en-US" sz="2800" b="1" kern="100" dirty="0">
                <a:effectLst/>
                <a:latin typeface="Calibri"/>
                <a:ea typeface="Calibri"/>
                <a:cs typeface="Times New Roman"/>
              </a:rPr>
              <a:t> Stability </a:t>
            </a:r>
            <a:r>
              <a:rPr lang="en-US" sz="2800" b="1" kern="100" dirty="0">
                <a:latin typeface="Calibri"/>
                <a:ea typeface="Calibri"/>
                <a:cs typeface="Times New Roman"/>
              </a:rPr>
              <a:t>through the ADA and fair housing process</a:t>
            </a:r>
            <a:endParaRPr lang="en-US" sz="2800" b="1" kern="100" dirty="0">
              <a:effectLst/>
              <a:latin typeface="Calibri"/>
              <a:ea typeface="Calibri"/>
              <a:cs typeface="Times New Roman"/>
            </a:endParaRP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Times New Roman"/>
              </a:rPr>
              <a:t>WIN:  Housing is healthcare and new CAL AIM Supportive Services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SzPct val="100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800" kern="1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Calibri"/>
                <a:cs typeface="Times New Roman"/>
              </a:rPr>
              <a:t>Those without reasonable accommodation are less likely to retain primary care and access the services necessary to acquire and maintain housing.</a:t>
            </a:r>
            <a:endParaRPr lang="en-US" sz="2800" kern="1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remium AI-generated ...">
            <a:extLst>
              <a:ext uri="{FF2B5EF4-FFF2-40B4-BE49-F238E27FC236}">
                <a16:creationId xmlns:a16="http://schemas.microsoft.com/office/drawing/2014/main" id="{E8AB58BF-BDD2-65E8-A04C-781F9C961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6937"/>
            <a:ext cx="3444469" cy="229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38F4333-2F11-DF15-B418-444189B67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27364"/>
          <a:stretch/>
        </p:blipFill>
        <p:spPr>
          <a:xfrm>
            <a:off x="-326105" y="4214489"/>
            <a:ext cx="3778974" cy="172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3100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E83B28E9A3F449E47614D6F9D9C1C" ma:contentTypeVersion="19" ma:contentTypeDescription="Create a new document." ma:contentTypeScope="" ma:versionID="e2307c34243d1b37085db0ab3128e7c4">
  <xsd:schema xmlns:xsd="http://www.w3.org/2001/XMLSchema" xmlns:xs="http://www.w3.org/2001/XMLSchema" xmlns:p="http://schemas.microsoft.com/office/2006/metadata/properties" xmlns:ns2="69dfdf88-4dfb-416b-b9f5-84dee709fed5" xmlns:ns3="e88f6a02-be8e-42dd-8f18-29e9bf046cab" targetNamespace="http://schemas.microsoft.com/office/2006/metadata/properties" ma:root="true" ma:fieldsID="99837feb84183dfe7acd78738244c60d" ns2:_="" ns3:_="">
    <xsd:import namespace="69dfdf88-4dfb-416b-b9f5-84dee709fed5"/>
    <xsd:import namespace="e88f6a02-be8e-42dd-8f18-29e9bf046ca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fdf88-4dfb-416b-b9f5-84dee709fed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c464901-3db1-4a69-976a-b3d05c76479e}" ma:internalName="TaxCatchAll" ma:showField="CatchAllData" ma:web="69dfdf88-4dfb-416b-b9f5-84dee709fe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8f6a02-be8e-42dd-8f18-29e9bf046c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3a3a8ba-62f0-462b-86d7-ebe049dd93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8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9dfdf88-4dfb-416b-b9f5-84dee709fed5" xsi:nil="true"/>
    <lcf76f155ced4ddcb4097134ff3c332f xmlns="e88f6a02-be8e-42dd-8f18-29e9bf046cab">
      <Terms xmlns="http://schemas.microsoft.com/office/infopath/2007/PartnerControls"/>
    </lcf76f155ced4ddcb4097134ff3c332f>
    <_dlc_DocId xmlns="69dfdf88-4dfb-416b-b9f5-84dee709fed5">HQPDRIVE-74427511-140853</_dlc_DocId>
    <_dlc_DocIdUrl xmlns="69dfdf88-4dfb-416b-b9f5-84dee709fed5">
      <Url>https://hcpsocal.sharepoint.com/sites/HQPDrive/_layouts/15/DocIdRedir.aspx?ID=HQPDRIVE-74427511-140853</Url>
      <Description>HQPDRIVE-74427511-140853</Description>
    </_dlc_DocIdUrl>
  </documentManagement>
</p:properties>
</file>

<file path=customXml/itemProps1.xml><?xml version="1.0" encoding="utf-8"?>
<ds:datastoreItem xmlns:ds="http://schemas.openxmlformats.org/officeDocument/2006/customXml" ds:itemID="{70401A16-6809-4CF6-8411-76E4FF24024C}"/>
</file>

<file path=customXml/itemProps2.xml><?xml version="1.0" encoding="utf-8"?>
<ds:datastoreItem xmlns:ds="http://schemas.openxmlformats.org/officeDocument/2006/customXml" ds:itemID="{2E8B7802-2B8B-4EBB-ABBD-C2609A8CBEDB}"/>
</file>

<file path=customXml/itemProps3.xml><?xml version="1.0" encoding="utf-8"?>
<ds:datastoreItem xmlns:ds="http://schemas.openxmlformats.org/officeDocument/2006/customXml" ds:itemID="{57B31CDB-F040-4311-93EB-AB5FDAF28523}"/>
</file>

<file path=customXml/itemProps4.xml><?xml version="1.0" encoding="utf-8"?>
<ds:datastoreItem xmlns:ds="http://schemas.openxmlformats.org/officeDocument/2006/customXml" ds:itemID="{411F5ACF-C38B-4A95-91A2-687442694D77}"/>
</file>

<file path=docProps/app.xml><?xml version="1.0" encoding="utf-8"?>
<Properties xmlns="http://schemas.openxmlformats.org/officeDocument/2006/extended-properties" xmlns:vt="http://schemas.openxmlformats.org/officeDocument/2006/docPropsVTypes">
  <Template>{2A9B0DFC-3DD1-4D95-9D5D-58A8747D38FD}tf03457475</Template>
  <TotalTime>3278</TotalTime>
  <Words>115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Corbel</vt:lpstr>
      <vt:lpstr>Courier New</vt:lpstr>
      <vt:lpstr>Wingdings 2</vt:lpstr>
      <vt:lpstr>Frame</vt:lpstr>
      <vt:lpstr>Housing, Homelessness, and Mental Health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Rose Harris</dc:creator>
  <cp:lastModifiedBy>Rose Harris</cp:lastModifiedBy>
  <cp:revision>2</cp:revision>
  <dcterms:created xsi:type="dcterms:W3CDTF">2025-01-26T19:54:04Z</dcterms:created>
  <dcterms:modified xsi:type="dcterms:W3CDTF">2025-01-29T02:32:44Z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0x01010048CE83B28E9A3F449E47614D6F9D9C1C</vt:lpwstr>
  </property>
  <property fmtid="{D5CDD505-2E9C-101B-9397-08002B2CF9AE}" pid="3" name="_dlc_DocIdItemGuid">
    <vt:lpwstr>9eb0c122-3e2e-4dfe-90e5-e09ed4d0956e</vt:lpwstr>
  </property>
</Properties>
</file>